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403" r:id="rId3"/>
    <p:sldId id="404" r:id="rId4"/>
    <p:sldId id="405" r:id="rId5"/>
    <p:sldId id="406" r:id="rId6"/>
    <p:sldId id="409" r:id="rId7"/>
    <p:sldId id="410" r:id="rId8"/>
    <p:sldId id="445" r:id="rId9"/>
    <p:sldId id="411" r:id="rId10"/>
    <p:sldId id="446" r:id="rId11"/>
    <p:sldId id="413" r:id="rId12"/>
    <p:sldId id="447" r:id="rId13"/>
    <p:sldId id="414" r:id="rId14"/>
    <p:sldId id="415" r:id="rId15"/>
    <p:sldId id="416" r:id="rId16"/>
    <p:sldId id="417" r:id="rId17"/>
    <p:sldId id="418" r:id="rId18"/>
    <p:sldId id="419" r:id="rId19"/>
    <p:sldId id="423" r:id="rId20"/>
    <p:sldId id="421" r:id="rId21"/>
    <p:sldId id="454" r:id="rId22"/>
    <p:sldId id="455" r:id="rId23"/>
    <p:sldId id="456" r:id="rId24"/>
    <p:sldId id="457" r:id="rId25"/>
    <p:sldId id="453" r:id="rId26"/>
    <p:sldId id="449" r:id="rId27"/>
    <p:sldId id="458" r:id="rId28"/>
    <p:sldId id="400" r:id="rId29"/>
    <p:sldId id="422" r:id="rId30"/>
    <p:sldId id="450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34"/>
    <a:srgbClr val="838787"/>
    <a:srgbClr val="FBA627"/>
    <a:srgbClr val="2F528F"/>
    <a:srgbClr val="000000"/>
    <a:srgbClr val="008200"/>
    <a:srgbClr val="1F5B4F"/>
    <a:srgbClr val="D0353A"/>
    <a:srgbClr val="7F7F7F"/>
    <a:srgbClr val="A94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92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8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1351" y="341273"/>
            <a:ext cx="8372725" cy="92298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DK More Or Less" pitchFamily="50" charset="0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heRE</a:t>
            </a:r>
            <a:r>
              <a:rPr lang="en-US" dirty="0"/>
              <a:t>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6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2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69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524" y="365125"/>
            <a:ext cx="784886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78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6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2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0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8DFCA-8E99-42BF-9344-551246DD0D60}"/>
              </a:ext>
            </a:extLst>
          </p:cNvPr>
          <p:cNvSpPr/>
          <p:nvPr userDrawn="1"/>
        </p:nvSpPr>
        <p:spPr>
          <a:xfrm>
            <a:off x="0" y="-71562"/>
            <a:ext cx="12515353" cy="771277"/>
          </a:xfrm>
          <a:prstGeom prst="rect">
            <a:avLst/>
          </a:prstGeom>
          <a:solidFill>
            <a:srgbClr val="452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137D0-DB29-4D13-B639-F480A556F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87739" b="-4721"/>
          <a:stretch/>
        </p:blipFill>
        <p:spPr>
          <a:xfrm>
            <a:off x="-57955" y="439115"/>
            <a:ext cx="12573308" cy="10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F37D-C33E-4C16-84D7-33EDE4E0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33" y="385361"/>
            <a:ext cx="11365253" cy="922986"/>
          </a:xfrm>
        </p:spPr>
        <p:txBody>
          <a:bodyPr/>
          <a:lstStyle/>
          <a:p>
            <a:pPr algn="ctr"/>
            <a:r>
              <a:rPr lang="en-GB" dirty="0"/>
              <a:t>Live coding session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0D443-5143-422B-8E16-9C6A14CD8932}"/>
              </a:ext>
            </a:extLst>
          </p:cNvPr>
          <p:cNvGrpSpPr/>
          <p:nvPr/>
        </p:nvGrpSpPr>
        <p:grpSpPr>
          <a:xfrm>
            <a:off x="4912047" y="4009257"/>
            <a:ext cx="4454020" cy="2111827"/>
            <a:chOff x="5896810" y="1975223"/>
            <a:chExt cx="4454020" cy="2111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25E631-F329-4ABD-A6F0-BAC8907FE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762"/>
            <a:stretch/>
          </p:blipFill>
          <p:spPr>
            <a:xfrm>
              <a:off x="5896810" y="1975223"/>
              <a:ext cx="2338409" cy="21118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0DD32D-3656-42A0-974C-9FB6E5F948A3}"/>
                </a:ext>
              </a:extLst>
            </p:cNvPr>
            <p:cNvSpPr txBox="1"/>
            <p:nvPr/>
          </p:nvSpPr>
          <p:spPr>
            <a:xfrm>
              <a:off x="7152025" y="2396415"/>
              <a:ext cx="3198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algn="ctr">
                <a:defRPr sz="1400">
                  <a:solidFill>
                    <a:srgbClr val="FAC125"/>
                  </a:solidFill>
                  <a:latin typeface="a•space Light" panose="02000500000000000000" pitchFamily="2" charset="0"/>
                </a:defRPr>
              </a:lvl1pPr>
            </a:lstStyle>
            <a:p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@tpierrain (use case driven)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CE22D-E0BE-4484-9117-2964FFDE0316}"/>
              </a:ext>
            </a:extLst>
          </p:cNvPr>
          <p:cNvSpPr txBox="1"/>
          <p:nvPr/>
        </p:nvSpPr>
        <p:spPr>
          <a:xfrm>
            <a:off x="1349456" y="1900988"/>
            <a:ext cx="949308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100" dirty="0">
              <a:solidFill>
                <a:schemeClr val="bg1"/>
              </a:solidFill>
              <a:latin typeface="a•space Light" panose="02000500000000000000" pitchFamily="2" charset="0"/>
            </a:endParaRPr>
          </a:p>
          <a:p>
            <a:pPr algn="ctr"/>
            <a:r>
              <a:rPr lang="en-GB" sz="5400" b="1" dirty="0">
                <a:solidFill>
                  <a:schemeClr val="bg1"/>
                </a:solidFill>
                <a:latin typeface="DK More Or Less" pitchFamily="50" charset="0"/>
              </a:rPr>
              <a:t>Hexagonal Architecture </a:t>
            </a:r>
            <a:br>
              <a:rPr lang="en-GB" sz="5400" b="1" dirty="0">
                <a:solidFill>
                  <a:schemeClr val="bg1"/>
                </a:solidFill>
                <a:latin typeface="DK More Or Less" pitchFamily="50" charset="0"/>
              </a:rPr>
            </a:br>
            <a:r>
              <a:rPr lang="en-GB" sz="5400" b="1" dirty="0">
                <a:solidFill>
                  <a:srgbClr val="FE9E34"/>
                </a:solidFill>
                <a:latin typeface="DK More Or Less" pitchFamily="50" charset="0"/>
              </a:rPr>
              <a:t>From scratch</a:t>
            </a:r>
          </a:p>
          <a:p>
            <a:pPr algn="ctr"/>
            <a:endParaRPr lang="en-GB" sz="1200" dirty="0">
              <a:solidFill>
                <a:srgbClr val="FFC825"/>
              </a:solidFill>
              <a:latin typeface="a•space Light" panose="02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C7AE4C-A4F4-4B94-B838-BCDBE288D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8" y="5959638"/>
            <a:ext cx="1674864" cy="6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FAD8-9EAB-4988-8F2F-BE555205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849427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5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0A0E1-5CD7-47BD-BC51-A717DFC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759142" cy="495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FEA00-E4A2-4FCB-AF1A-25C8614AA369}"/>
              </a:ext>
            </a:extLst>
          </p:cNvPr>
          <p:cNvCxnSpPr>
            <a:cxnSpLocks/>
          </p:cNvCxnSpPr>
          <p:nvPr/>
        </p:nvCxnSpPr>
        <p:spPr>
          <a:xfrm>
            <a:off x="4412974" y="2130950"/>
            <a:ext cx="930302" cy="1137036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EA38F-8147-45FB-8247-D6B528FB0A4A}"/>
              </a:ext>
            </a:extLst>
          </p:cNvPr>
          <p:cNvCxnSpPr>
            <a:cxnSpLocks/>
          </p:cNvCxnSpPr>
          <p:nvPr/>
        </p:nvCxnSpPr>
        <p:spPr>
          <a:xfrm flipH="1">
            <a:off x="6990522" y="2194560"/>
            <a:ext cx="658633" cy="1193358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EC483DD-3B81-4A25-9285-1694A96DD43C}"/>
              </a:ext>
            </a:extLst>
          </p:cNvPr>
          <p:cNvSpPr txBox="1">
            <a:spLocks/>
          </p:cNvSpPr>
          <p:nvPr/>
        </p:nvSpPr>
        <p:spPr>
          <a:xfrm>
            <a:off x="747422" y="1776481"/>
            <a:ext cx="3196425" cy="4155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BA627"/>
                </a:solidFill>
              </a:rPr>
              <a:t>Dependencies</a:t>
            </a:r>
          </a:p>
          <a:p>
            <a:r>
              <a:rPr lang="en-GB" dirty="0">
                <a:solidFill>
                  <a:srgbClr val="FBA627"/>
                </a:solidFill>
              </a:rPr>
              <a:t>Always</a:t>
            </a:r>
          </a:p>
          <a:p>
            <a:r>
              <a:rPr lang="en-GB" dirty="0">
                <a:solidFill>
                  <a:srgbClr val="FBA627"/>
                </a:solidFill>
              </a:rPr>
              <a:t>Toward</a:t>
            </a:r>
          </a:p>
          <a:p>
            <a:r>
              <a:rPr lang="en-GB" dirty="0">
                <a:solidFill>
                  <a:srgbClr val="FBA627"/>
                </a:solidFill>
              </a:rPr>
              <a:t>The inside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EE6E89-32EB-4104-9449-CB97EE1A66BE}"/>
              </a:ext>
            </a:extLst>
          </p:cNvPr>
          <p:cNvCxnSpPr>
            <a:cxnSpLocks/>
          </p:cNvCxnSpPr>
          <p:nvPr/>
        </p:nvCxnSpPr>
        <p:spPr>
          <a:xfrm flipV="1">
            <a:off x="4608443" y="5160397"/>
            <a:ext cx="572494" cy="98596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71866F-B049-4B72-B402-36AA1007607E}"/>
              </a:ext>
            </a:extLst>
          </p:cNvPr>
          <p:cNvCxnSpPr>
            <a:cxnSpLocks/>
          </p:cNvCxnSpPr>
          <p:nvPr/>
        </p:nvCxnSpPr>
        <p:spPr>
          <a:xfrm flipH="1" flipV="1">
            <a:off x="6885491" y="5216057"/>
            <a:ext cx="649890" cy="93030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8DE247E-E92F-4E68-8E61-BF38A08E959F}"/>
              </a:ext>
            </a:extLst>
          </p:cNvPr>
          <p:cNvSpPr txBox="1">
            <a:spLocks/>
          </p:cNvSpPr>
          <p:nvPr/>
        </p:nvSpPr>
        <p:spPr>
          <a:xfrm>
            <a:off x="8802692" y="3267986"/>
            <a:ext cx="3196425" cy="2032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400" strike="sngStrike" dirty="0"/>
              <a:t>DIP principle</a:t>
            </a:r>
          </a:p>
          <a:p>
            <a:pPr algn="ctr"/>
            <a:endParaRPr lang="en-GB" sz="2400" strike="sngStrike" dirty="0"/>
          </a:p>
          <a:p>
            <a:pPr algn="ctr"/>
            <a:r>
              <a:rPr lang="en-GB" sz="2400" dirty="0"/>
              <a:t>“</a:t>
            </a:r>
            <a:r>
              <a:rPr lang="fr-FR" sz="2400" dirty="0"/>
              <a:t>C</a:t>
            </a:r>
            <a:r>
              <a:rPr lang="en-GB" sz="2400" dirty="0" err="1"/>
              <a:t>onfigurable</a:t>
            </a:r>
            <a:r>
              <a:rPr lang="en-GB" sz="2400" dirty="0"/>
              <a:t> dependencies”</a:t>
            </a:r>
          </a:p>
        </p:txBody>
      </p:sp>
    </p:spTree>
    <p:extLst>
      <p:ext uri="{BB962C8B-B14F-4D97-AF65-F5344CB8AC3E}">
        <p14:creationId xmlns:p14="http://schemas.microsoft.com/office/powerpoint/2010/main" val="125571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BA42B3-0102-4161-A8D8-FB5A1339C6CC}"/>
              </a:ext>
            </a:extLst>
          </p:cNvPr>
          <p:cNvSpPr txBox="1">
            <a:spLocks/>
          </p:cNvSpPr>
          <p:nvPr/>
        </p:nvSpPr>
        <p:spPr>
          <a:xfrm>
            <a:off x="222636" y="3546283"/>
            <a:ext cx="3315693" cy="148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Ports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 the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domain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6E9BB-9711-4FDF-802C-48FD85E0AC1F}"/>
              </a:ext>
            </a:extLst>
          </p:cNvPr>
          <p:cNvSpPr txBox="1">
            <a:spLocks/>
          </p:cNvSpPr>
          <p:nvPr/>
        </p:nvSpPr>
        <p:spPr>
          <a:xfrm>
            <a:off x="8922687" y="3579758"/>
            <a:ext cx="3196425" cy="141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Adapters</a:t>
            </a:r>
            <a:r>
              <a:rPr lang="en-GB" dirty="0">
                <a:solidFill>
                  <a:srgbClr val="FBA627"/>
                </a:solidFill>
              </a:rPr>
              <a:t> 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 the 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Infra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F1F60-C0A6-4EF9-B748-3380E5D1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2" t="4663" r="13286" b="4884"/>
          <a:stretch/>
        </p:blipFill>
        <p:spPr>
          <a:xfrm>
            <a:off x="2931319" y="1743075"/>
            <a:ext cx="6329363" cy="49291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D89BFD-416D-4B2D-AAEE-F552F01D323C}"/>
              </a:ext>
            </a:extLst>
          </p:cNvPr>
          <p:cNvSpPr/>
          <p:nvPr/>
        </p:nvSpPr>
        <p:spPr>
          <a:xfrm>
            <a:off x="1678781" y="2998602"/>
            <a:ext cx="300038" cy="300038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767DED-A781-42C6-8CD5-BB820F20E75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828800" y="3298640"/>
            <a:ext cx="0" cy="3500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4A50AC8-8ACB-4E0B-8C74-2AA44B59D595}"/>
              </a:ext>
            </a:extLst>
          </p:cNvPr>
          <p:cNvSpPr/>
          <p:nvPr/>
        </p:nvSpPr>
        <p:spPr>
          <a:xfrm>
            <a:off x="9933524" y="2941775"/>
            <a:ext cx="1174750" cy="637983"/>
          </a:xfrm>
          <a:prstGeom prst="parallelogram">
            <a:avLst/>
          </a:prstGeom>
          <a:solidFill>
            <a:srgbClr val="83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D1871C4-89B4-4825-AC63-5EA95390466A}"/>
              </a:ext>
            </a:extLst>
          </p:cNvPr>
          <p:cNvSpPr/>
          <p:nvPr/>
        </p:nvSpPr>
        <p:spPr>
          <a:xfrm>
            <a:off x="10117932" y="2816628"/>
            <a:ext cx="1174750" cy="637983"/>
          </a:xfrm>
          <a:prstGeom prst="parallelogram">
            <a:avLst/>
          </a:prstGeom>
          <a:solidFill>
            <a:srgbClr val="FE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1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F5F7-CBEA-488E-844B-792E6A1E246D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Ports</a:t>
            </a:r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 And </a:t>
            </a:r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adapters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K More Or Less" pitchFamily="50" charset="0"/>
              </a:rPr>
              <a:t>To go IN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K More Or Less" pitchFamily="50" charset="0"/>
              </a:rPr>
              <a:t>To go Out</a:t>
            </a:r>
          </a:p>
        </p:txBody>
      </p:sp>
    </p:spTree>
    <p:extLst>
      <p:ext uri="{BB962C8B-B14F-4D97-AF65-F5344CB8AC3E}">
        <p14:creationId xmlns:p14="http://schemas.microsoft.com/office/powerpoint/2010/main" val="222047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3879D-441D-43DF-A318-8846C2F2D7F7}"/>
              </a:ext>
            </a:extLst>
          </p:cNvPr>
          <p:cNvSpPr txBox="1"/>
          <p:nvPr/>
        </p:nvSpPr>
        <p:spPr>
          <a:xfrm>
            <a:off x="655982" y="1806494"/>
            <a:ext cx="10880035" cy="42191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A </a:t>
            </a:r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3 steps</a:t>
            </a:r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 initialization</a:t>
            </a:r>
            <a:b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</a:br>
            <a:b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</a:br>
            <a:r>
              <a:rPr lang="en-US" sz="3600" dirty="0">
                <a:solidFill>
                  <a:srgbClr val="7F7F7F"/>
                </a:solidFill>
                <a:latin typeface="DK More Or Less" pitchFamily="50" charset="0"/>
              </a:rPr>
              <a:t>The “key ring” metaphor</a:t>
            </a:r>
            <a:endParaRPr lang="en-US" sz="8000" dirty="0">
              <a:solidFill>
                <a:srgbClr val="7F7F7F"/>
              </a:solidFill>
              <a:latin typeface="DK More Or Les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1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BFCDE-17C7-497D-AF8B-1F36A1447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70" y="216877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FC2FC-4991-4A10-B53C-E979EA37E04A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1.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go out”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08068-0205-4C4D-9545-DEB972655141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1F0E5-CE77-4DE7-B3A4-C535CD38221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</p:spTree>
    <p:extLst>
      <p:ext uri="{BB962C8B-B14F-4D97-AF65-F5344CB8AC3E}">
        <p14:creationId xmlns:p14="http://schemas.microsoft.com/office/powerpoint/2010/main" val="151519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33491-8B8A-485E-942A-6B4400C5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D0126-CC7A-4012-93F1-F3526A9BFF92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2.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Hexagon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5E48B-89CD-4077-9EFC-7B3B15255979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AD2C2-491A-4C80-82F6-01E61CC17F0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F515-063D-4D8E-B5DD-742EE1887EB3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67270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4AE1-CA63-4DF2-A496-B4787702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1CDD-E7B8-448F-BE78-99489033D069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3.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Enter”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245F0-3312-439E-A52A-907EA4B6E1A2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27527-3E4D-42BE-88AB-3BF9FAEE558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9F51-13EA-4011-A635-466AD144F87E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A06DF-584D-484D-BC36-10D83D0BBC51}"/>
              </a:ext>
            </a:extLst>
          </p:cNvPr>
          <p:cNvSpPr txBox="1"/>
          <p:nvPr/>
        </p:nvSpPr>
        <p:spPr>
          <a:xfrm>
            <a:off x="5552231" y="50731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91756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CD9F-F070-439D-A296-22F6052534EE}"/>
              </a:ext>
            </a:extLst>
          </p:cNvPr>
          <p:cNvSpPr txBox="1"/>
          <p:nvPr/>
        </p:nvSpPr>
        <p:spPr>
          <a:xfrm>
            <a:off x="9222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730210" y="34983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2191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CD9F-F070-439D-A296-22F6052534EE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870371" y="3498347"/>
            <a:ext cx="183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Seat Reservation 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26DF06-7567-47AA-BC0C-4FDE697B2C18}"/>
              </a:ext>
            </a:extLst>
          </p:cNvPr>
          <p:cNvSpPr/>
          <p:nvPr/>
        </p:nvSpPr>
        <p:spPr>
          <a:xfrm>
            <a:off x="6485697" y="2429691"/>
            <a:ext cx="4441383" cy="4336869"/>
          </a:xfrm>
          <a:prstGeom prst="ellipse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E09CF8-16D3-49BE-9A19-653823DC2E11}"/>
              </a:ext>
            </a:extLst>
          </p:cNvPr>
          <p:cNvSpPr/>
          <p:nvPr/>
        </p:nvSpPr>
        <p:spPr>
          <a:xfrm>
            <a:off x="10154160" y="2018211"/>
            <a:ext cx="936206" cy="4748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7C303C-684C-40A4-8656-08D8EB45294F}"/>
              </a:ext>
            </a:extLst>
          </p:cNvPr>
          <p:cNvSpPr/>
          <p:nvPr/>
        </p:nvSpPr>
        <p:spPr>
          <a:xfrm>
            <a:off x="4095206" y="6556321"/>
            <a:ext cx="7125788" cy="36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8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Hexagonal Architecture FTW!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AA14-CB8C-4240-9FE3-CA8A6F65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3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To Put IT differently…</a:t>
            </a:r>
          </a:p>
        </p:txBody>
      </p:sp>
    </p:spTree>
    <p:extLst>
      <p:ext uri="{BB962C8B-B14F-4D97-AF65-F5344CB8AC3E}">
        <p14:creationId xmlns:p14="http://schemas.microsoft.com/office/powerpoint/2010/main" val="356658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E7069-807A-42B6-8564-4209355A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15" y="1655612"/>
            <a:ext cx="8472118" cy="5254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1E1F5-B493-4F47-873E-88012B3752B6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1.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go out” Adapters</a:t>
            </a:r>
          </a:p>
        </p:txBody>
      </p:sp>
    </p:spTree>
    <p:extLst>
      <p:ext uri="{BB962C8B-B14F-4D97-AF65-F5344CB8AC3E}">
        <p14:creationId xmlns:p14="http://schemas.microsoft.com/office/powerpoint/2010/main" val="1160026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98BD2-B364-43FC-8CB1-D4D640FF7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02" y="1656000"/>
            <a:ext cx="8488439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C7001-FF08-47B1-8955-0B5C1D355AD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2.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97853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C1569-E46F-4A94-A54F-3B4B16FD6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0" y="1656000"/>
            <a:ext cx="8465571" cy="52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C1D04-78B8-4E61-908A-32023EBE041F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3.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Enter” Adapters</a:t>
            </a:r>
          </a:p>
        </p:txBody>
      </p:sp>
    </p:spTree>
    <p:extLst>
      <p:ext uri="{BB962C8B-B14F-4D97-AF65-F5344CB8AC3E}">
        <p14:creationId xmlns:p14="http://schemas.microsoft.com/office/powerpoint/2010/main" val="239004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2485D-B174-441B-97A2-A734A5764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02" y="1648049"/>
            <a:ext cx="8430590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8881-337C-451B-873A-8D9978017C2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Our case for today…</a:t>
            </a:r>
          </a:p>
        </p:txBody>
      </p:sp>
    </p:spTree>
    <p:extLst>
      <p:ext uri="{BB962C8B-B14F-4D97-AF65-F5344CB8AC3E}">
        <p14:creationId xmlns:p14="http://schemas.microsoft.com/office/powerpoint/2010/main" val="10409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fr-FR" dirty="0"/>
              <a:t>P</a:t>
            </a:r>
            <a:r>
              <a:rPr lang="en-GB" dirty="0" err="1"/>
              <a:t>oetry</a:t>
            </a:r>
            <a:r>
              <a:rPr lang="en-GB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E4093-3D41-40FB-97C6-0D7B52014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4"/>
          <a:stretch/>
        </p:blipFill>
        <p:spPr>
          <a:xfrm>
            <a:off x="2544029" y="1846981"/>
            <a:ext cx="7103942" cy="46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6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146892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97B80-9F53-4ED8-98E6-DEE9DAF6CC42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Wrap-up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6A6C35-8046-44FB-A50F-3B685832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7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Wrap-up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4563-3D1F-4DD0-9F96-D6449BF422AA}"/>
              </a:ext>
            </a:extLst>
          </p:cNvPr>
          <p:cNvSpPr txBox="1"/>
          <p:nvPr/>
        </p:nvSpPr>
        <p:spPr>
          <a:xfrm>
            <a:off x="1382751" y="2162921"/>
            <a:ext cx="948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DK More Or Less" pitchFamily="50" charset="0"/>
              </a:rPr>
              <a:t>Ease Outside-in TDD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CAC93-6B74-42ED-BEB3-A76068BC022D}"/>
              </a:ext>
            </a:extLst>
          </p:cNvPr>
          <p:cNvSpPr txBox="1">
            <a:spLocks/>
          </p:cNvSpPr>
          <p:nvPr/>
        </p:nvSpPr>
        <p:spPr>
          <a:xfrm>
            <a:off x="4787856" y="5501693"/>
            <a:ext cx="2616289" cy="92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Merci ;-)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32495-191F-4CA4-A52A-B37F1998C2F7}"/>
              </a:ext>
            </a:extLst>
          </p:cNvPr>
          <p:cNvSpPr txBox="1"/>
          <p:nvPr/>
        </p:nvSpPr>
        <p:spPr>
          <a:xfrm>
            <a:off x="523415" y="3138008"/>
            <a:ext cx="11010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BA627"/>
                </a:solidFill>
                <a:latin typeface="DK More Or Less" pitchFamily="50" charset="0"/>
              </a:rPr>
              <a:t>Split Domain / Infra code</a:t>
            </a:r>
            <a:endParaRPr lang="en-US" sz="48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9270C-B1B1-48CA-99C0-CB17DCFA67F7}"/>
              </a:ext>
            </a:extLst>
          </p:cNvPr>
          <p:cNvSpPr txBox="1"/>
          <p:nvPr/>
        </p:nvSpPr>
        <p:spPr>
          <a:xfrm>
            <a:off x="1382751" y="4113096"/>
            <a:ext cx="948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DK More Or Less" pitchFamily="50" charset="0"/>
              </a:rPr>
              <a:t>Embrace Changes</a:t>
            </a:r>
          </a:p>
        </p:txBody>
      </p:sp>
    </p:spTree>
    <p:extLst>
      <p:ext uri="{BB962C8B-B14F-4D97-AF65-F5344CB8AC3E}">
        <p14:creationId xmlns:p14="http://schemas.microsoft.com/office/powerpoint/2010/main" val="8848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C54C8-51A1-43A6-8391-ABD84A19016B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Hexagonal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680081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F5C673-B57F-4801-B08C-188F35210DF8}"/>
              </a:ext>
            </a:extLst>
          </p:cNvPr>
          <p:cNvSpPr txBox="1"/>
          <p:nvPr/>
        </p:nvSpPr>
        <p:spPr>
          <a:xfrm>
            <a:off x="1351058" y="3449944"/>
            <a:ext cx="9489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238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Hexagonal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BDE46-127A-4CA0-A167-335FC79F4429}"/>
              </a:ext>
            </a:extLst>
          </p:cNvPr>
          <p:cNvSpPr txBox="1"/>
          <p:nvPr/>
        </p:nvSpPr>
        <p:spPr>
          <a:xfrm>
            <a:off x="655982" y="1606062"/>
            <a:ext cx="10880035" cy="15720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Alistair Cockburn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9F1B8-6131-49C3-BF23-3FFEE11A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44" y="3356829"/>
            <a:ext cx="4510619" cy="35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Many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D78F7-9EE8-4AD4-A4B9-625C4ACF45D0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Hexagonal Architecture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Embrace change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sterdam Graffiti" panose="02000000000000000000" pitchFamily="2" charset="0"/>
              </a:rPr>
              <a:t>&gt;&gt;</a:t>
            </a:r>
            <a:r>
              <a:rPr lang="en-US" sz="4400" dirty="0">
                <a:solidFill>
                  <a:srgbClr val="FE9E34"/>
                </a:solidFill>
                <a:latin typeface="DK More Or Less" pitchFamily="50" charset="0"/>
              </a:rPr>
              <a:t> Protect your domain code </a:t>
            </a:r>
            <a:r>
              <a:rPr lang="en-US" sz="4400" dirty="0">
                <a:solidFill>
                  <a:schemeClr val="bg1"/>
                </a:solidFill>
                <a:latin typeface="Amsterdam Graffiti" panose="02000000000000000000" pitchFamily="2" charset="0"/>
              </a:rPr>
              <a:t>&lt;&lt;</a:t>
            </a:r>
            <a:r>
              <a:rPr lang="en-US" sz="4400" dirty="0">
                <a:solidFill>
                  <a:srgbClr val="FE9E34"/>
                </a:solidFill>
                <a:latin typeface="Amsterdam Graffiti" panose="02000000000000000000" pitchFamily="2" charset="0"/>
              </a:rPr>
              <a:t> </a:t>
            </a:r>
            <a:endParaRPr lang="en-US" sz="4400" dirty="0">
              <a:solidFill>
                <a:srgbClr val="FE9E34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Enforce testability</a:t>
            </a:r>
            <a:r>
              <a:rPr lang="en-US" sz="4400" dirty="0">
                <a:latin typeface="DK More Or Less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37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1E6C5-BC2D-4660-8607-924F6ABE6038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57954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ADC7F-2834-4D2E-B637-3CB4605D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1706569"/>
            <a:ext cx="9111282" cy="50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63257-5CC4-4BE4-8E84-EABFB56A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00" y="1706400"/>
            <a:ext cx="9077649" cy="50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3275E-0E32-41ED-A193-DE240A2C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5263</TotalTime>
  <Words>270</Words>
  <Application>Microsoft Office PowerPoint</Application>
  <PresentationFormat>Widescreen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a•space Light</vt:lpstr>
      <vt:lpstr>Amsterdam Graffiti</vt:lpstr>
      <vt:lpstr>Arial</vt:lpstr>
      <vt:lpstr>Calibri</vt:lpstr>
      <vt:lpstr>Calibri Light</vt:lpstr>
      <vt:lpstr>DK More Or Less</vt:lpstr>
      <vt:lpstr>Office Theme</vt:lpstr>
      <vt:lpstr>Live coding session</vt:lpstr>
      <vt:lpstr>Hexagonal Architecture FTW!</vt:lpstr>
      <vt:lpstr>PowerPoint Presentation</vt:lpstr>
      <vt:lpstr>Hexagonal architecture</vt:lpstr>
      <vt:lpstr>Many Benefits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A 3 steps initialization</vt:lpstr>
      <vt:lpstr>A 3 steps initialization</vt:lpstr>
      <vt:lpstr>A 3 steps initialization</vt:lpstr>
      <vt:lpstr>A 3 steps initialization</vt:lpstr>
      <vt:lpstr>Hexagonal Architecture</vt:lpstr>
      <vt:lpstr>Poetry!</vt:lpstr>
      <vt:lpstr>Hexagonal Architecture</vt:lpstr>
      <vt:lpstr>PowerPoint Presentation</vt:lpstr>
      <vt:lpstr>Wrap-up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PIERRAIN</dc:creator>
  <cp:lastModifiedBy>Thomas PIERRAIN</cp:lastModifiedBy>
  <cp:revision>587</cp:revision>
  <dcterms:created xsi:type="dcterms:W3CDTF">2017-05-24T13:35:19Z</dcterms:created>
  <dcterms:modified xsi:type="dcterms:W3CDTF">2017-11-23T11:42:38Z</dcterms:modified>
</cp:coreProperties>
</file>